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dmin\Desktop\i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36712"/>
            <a:ext cx="7992888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406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800" dirty="0">
                <a:solidFill>
                  <a:srgbClr val="FFFF00"/>
                </a:solidFill>
                <a:effectLst/>
                <a:latin typeface="Times New Roman"/>
                <a:ea typeface="Calibri"/>
                <a:cs typeface="Times New Roman"/>
              </a:rPr>
              <a:t>- Ребята, сравните два этих домика. Они чем-нибудь отличаются друг от друга?</a:t>
            </a:r>
            <a:r>
              <a:rPr lang="ru-RU" sz="1600" dirty="0">
                <a:solidFill>
                  <a:srgbClr val="FFFF00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600" dirty="0">
                <a:solidFill>
                  <a:srgbClr val="FFFF00"/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1800" dirty="0">
                <a:solidFill>
                  <a:srgbClr val="FFFF00"/>
                </a:solidFill>
                <a:effectLst/>
                <a:latin typeface="Times New Roman"/>
                <a:ea typeface="Calibri"/>
                <a:cs typeface="Times New Roman"/>
              </a:rPr>
              <a:t>- Их можно назвать близнецами?</a:t>
            </a:r>
            <a:r>
              <a:rPr lang="ru-RU" sz="1600" dirty="0">
                <a:solidFill>
                  <a:srgbClr val="FFFF00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600" dirty="0">
                <a:solidFill>
                  <a:srgbClr val="FFFF00"/>
                </a:solidFill>
                <a:effectLst/>
                <a:latin typeface="Calibri"/>
                <a:ea typeface="Calibri"/>
                <a:cs typeface="Times New Roman"/>
              </a:rPr>
            </a:br>
            <a:endParaRPr lang="ru-RU" sz="1800" dirty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00200"/>
            <a:ext cx="7488832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6878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FFFF00"/>
                </a:solidFill>
              </a:rPr>
              <a:t>Найти на панели инструментов «Выделить». Выделить чертёж.</a:t>
            </a:r>
            <a:endParaRPr lang="ru-RU" sz="1800" dirty="0">
              <a:solidFill>
                <a:srgbClr val="FFFF0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00200"/>
            <a:ext cx="7272808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5643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Поиск на панели инструментов «Копировать»</a:t>
            </a:r>
            <a:endParaRPr lang="ru-RU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00200"/>
            <a:ext cx="7488832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3673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Поиск на панели инструментов «Вставить»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00200"/>
            <a:ext cx="756084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8628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Вставить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00200"/>
            <a:ext cx="6759252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2303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FFFF00"/>
                </a:solidFill>
                <a:effectLst/>
                <a:latin typeface="Times New Roman"/>
                <a:ea typeface="Calibri"/>
              </a:rPr>
              <a:t>Оцените свое отношение к результатам занятия и представьте его в цвете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dirty="0">
                <a:solidFill>
                  <a:srgbClr val="00B050"/>
                </a:solidFill>
                <a:ea typeface="Calibri"/>
                <a:cs typeface="Times New Roman"/>
              </a:rPr>
              <a:t>Зелёный</a:t>
            </a:r>
            <a:r>
              <a:rPr lang="ru-RU" sz="4000" dirty="0">
                <a:solidFill>
                  <a:srgbClr val="000000"/>
                </a:solidFill>
                <a:ea typeface="Calibri"/>
                <a:cs typeface="Times New Roman"/>
              </a:rPr>
              <a:t> - «Я успешен/успешна»</a:t>
            </a:r>
            <a:endParaRPr lang="ru-RU" sz="3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dirty="0">
                <a:solidFill>
                  <a:srgbClr val="FFC000"/>
                </a:solidFill>
                <a:ea typeface="Calibri"/>
                <a:cs typeface="Times New Roman"/>
              </a:rPr>
              <a:t>Желтый</a:t>
            </a:r>
            <a:r>
              <a:rPr lang="ru-RU" sz="4000" dirty="0">
                <a:solidFill>
                  <a:srgbClr val="000000"/>
                </a:solidFill>
                <a:ea typeface="Calibri"/>
                <a:cs typeface="Times New Roman"/>
              </a:rPr>
              <a:t> – «Могу работать лучше»</a:t>
            </a:r>
            <a:endParaRPr lang="ru-RU" sz="3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dirty="0">
                <a:solidFill>
                  <a:srgbClr val="FF0000"/>
                </a:solidFill>
                <a:ea typeface="Calibri"/>
                <a:cs typeface="Times New Roman"/>
              </a:rPr>
              <a:t>Красный</a:t>
            </a:r>
            <a:r>
              <a:rPr lang="ru-RU" sz="4000" dirty="0">
                <a:solidFill>
                  <a:srgbClr val="000000"/>
                </a:solidFill>
                <a:ea typeface="Calibri"/>
                <a:cs typeface="Times New Roman"/>
              </a:rPr>
              <a:t> – «Сегодня не все получилось»</a:t>
            </a:r>
            <a:endParaRPr lang="ru-RU" sz="36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14120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</TotalTime>
  <Words>72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Презентация PowerPoint</vt:lpstr>
      <vt:lpstr>- Ребята, сравните два этих домика. Они чем-нибудь отличаются друг от друга? - Их можно назвать близнецами? </vt:lpstr>
      <vt:lpstr>Найти на панели инструментов «Выделить». Выделить чертёж.</vt:lpstr>
      <vt:lpstr>Поиск на панели инструментов «Копировать»</vt:lpstr>
      <vt:lpstr>Поиск на панели инструментов «Вставить»</vt:lpstr>
      <vt:lpstr>Вставить</vt:lpstr>
      <vt:lpstr>Оцените свое отношение к результатам занятия и представьте его в цвете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4</cp:revision>
  <dcterms:created xsi:type="dcterms:W3CDTF">2016-02-27T09:12:33Z</dcterms:created>
  <dcterms:modified xsi:type="dcterms:W3CDTF">2016-02-27T09:58:37Z</dcterms:modified>
</cp:coreProperties>
</file>