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27.02.2016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Здравствуйте ребята! Меня зовут Нюша, я пришла к Вам в гости из знаменитого мультфильма «</a:t>
            </a:r>
            <a:r>
              <a:rPr lang="ru-RU" sz="2400" dirty="0" err="1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Смешарики</a:t>
            </a:r>
            <a:r>
              <a:rPr lang="ru-RU" sz="2400" dirty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».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Desktop\4316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786966"/>
            <a:ext cx="6954548" cy="4810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15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indent="180340">
              <a:lnSpc>
                <a:spcPct val="115000"/>
              </a:lnSpc>
              <a:spcAft>
                <a:spcPts val="0"/>
              </a:spcAft>
            </a:pPr>
            <a:r>
              <a:rPr lang="ru-RU" sz="1800" dirty="0">
                <a:effectLst/>
                <a:latin typeface="Times New Roman"/>
                <a:ea typeface="Times New Roman"/>
                <a:cs typeface="Times New Roman"/>
              </a:rPr>
              <a:t>Вы можете оживить грушу, дорисовав ей глазки, ротик, ручки, с </a:t>
            </a:r>
            <a:r>
              <a:rPr lang="ru-RU" sz="1800" dirty="0" smtClean="0">
                <a:effectLst/>
                <a:latin typeface="Times New Roman"/>
                <a:ea typeface="Times New Roman"/>
                <a:cs typeface="Times New Roman"/>
              </a:rPr>
              <a:t>помощью кривой </a:t>
            </a:r>
            <a:r>
              <a:rPr lang="ru-RU" sz="1800" dirty="0">
                <a:effectLst/>
                <a:latin typeface="Times New Roman"/>
                <a:ea typeface="Times New Roman"/>
                <a:cs typeface="Times New Roman"/>
              </a:rPr>
              <a:t>линии. </a:t>
            </a:r>
            <a:r>
              <a:rPr lang="ru-RU" sz="1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600" dirty="0">
                <a:effectLst/>
                <a:latin typeface="Calibri"/>
                <a:ea typeface="Calibri"/>
                <a:cs typeface="Times New Roman"/>
              </a:rPr>
            </a:b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7272808" cy="46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808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uslide.ru/images/15/21662/736/img1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7488832" cy="59877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697143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>
                <a:latin typeface="Times New Roman"/>
                <a:ea typeface="Times New Roman"/>
              </a:rPr>
              <a:t>Растите большими и крепкими, а еще не болейте! </a:t>
            </a:r>
            <a:r>
              <a:rPr lang="ru-RU" sz="3100" dirty="0" smtClean="0">
                <a:latin typeface="Times New Roman"/>
                <a:ea typeface="Times New Roman"/>
              </a:rPr>
              <a:t>Кушайте побольше груш!!!))))</a:t>
            </a:r>
            <a:r>
              <a:rPr lang="ru-RU" sz="3100" dirty="0"/>
              <a:t/>
            </a:r>
            <a:br>
              <a:rPr lang="ru-RU" sz="3100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9" name="Picture 3" descr="C:\Users\admin\Desktop\i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556792"/>
            <a:ext cx="5616624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8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Крош заболел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esktop\445553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741682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033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332656"/>
            <a:ext cx="7354064" cy="6168752"/>
          </a:xfrm>
        </p:spPr>
        <p:txBody>
          <a:bodyPr>
            <a:norm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b="1" dirty="0">
                <a:solidFill>
                  <a:srgbClr val="FF0000"/>
                </a:solidFill>
                <a:latin typeface="Arial"/>
                <a:ea typeface="Times New Roman"/>
                <a:cs typeface="Times New Roman"/>
              </a:rPr>
              <a:t>В</a:t>
            </a: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 саду растёт, весной цветёт,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Кувшин напоминает,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А кто-то с лампочкой сравнит,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4000" dirty="0">
                <a:solidFill>
                  <a:srgbClr val="000000"/>
                </a:solidFill>
                <a:latin typeface="Arial"/>
                <a:ea typeface="Times New Roman"/>
                <a:cs typeface="Times New Roman"/>
              </a:rPr>
              <a:t>Как фрукт тот называют?</a:t>
            </a:r>
            <a:endParaRPr lang="ru-RU" sz="3600" dirty="0">
              <a:latin typeface="Calibri"/>
              <a:ea typeface="Calibri"/>
              <a:cs typeface="Times New Roman"/>
            </a:endParaRPr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3293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60648"/>
            <a:ext cx="7674056" cy="598775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Добрый день, </a:t>
            </a:r>
            <a:r>
              <a:rPr lang="ru-RU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уважаемый </a:t>
            </a:r>
            <a:r>
              <a:rPr lang="ru-RU" smtClean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2 класс</a:t>
            </a: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! Я хотела бы поделиться с Вами ценной информацией о таком фрукте, как груша. 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Груша – это фрукт хорошего настроения.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Груша не только вкусна, но еще и обладает лечебными свойствами.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Груша как лекарственное растение была известна еще в глубокой древности.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Груши - на протяжении столетий являлись одним из самых любимых фруктов в мире.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Груша очень полезна для сердца. 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Если Вы немного утомились, и у Вас пропал аппетит, скорее принимайтесь кушать грушу. Всего хорошего! Кушайте больше груш! Удачи!</a:t>
            </a:r>
            <a:endParaRPr lang="ru-RU" sz="28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808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Королева груша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esktop\grushac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28800"/>
            <a:ext cx="4104456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918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600" dirty="0">
                <a:effectLst/>
                <a:latin typeface="Times New Roman"/>
                <a:ea typeface="Times New Roman"/>
              </a:rPr>
              <a:t>С помощью указателя мыши провести линию. Чтобы нарисовать линию нажать левую кнопку мыши и удерживайте ее при перемещении указателя. Когда линия проведена, щелкните область изображения, где требуется разместить изгиб, и протащить указатель для придания дуге нужного изгиба. Вот и все ваша "кривая" линия готова.</a:t>
            </a:r>
            <a:endParaRPr lang="ru-RU" sz="16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400" y="1447800"/>
            <a:ext cx="60007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111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effectLst/>
                <a:latin typeface="Times New Roman"/>
                <a:ea typeface="Times New Roman"/>
              </a:rPr>
              <a:t>Создаем кривую линию. Для того чтобы вторая сторона нашей груши получилась такой же, мы выделим линию, копируем её, вставим и отразим по горизонтали. </a:t>
            </a:r>
            <a:endParaRPr lang="ru-RU" sz="1800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484784"/>
            <a:ext cx="734481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14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>
                <a:effectLst/>
                <a:latin typeface="Times New Roman"/>
                <a:ea typeface="Times New Roman"/>
              </a:rPr>
              <a:t>Подарим нашей груше палочку, так же с помощью кривой линии. </a:t>
            </a:r>
            <a:endParaRPr lang="ru-RU" sz="1800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7416824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910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Затем нарисуем листик. </a:t>
            </a:r>
            <a:br>
              <a:rPr lang="ru-RU" sz="1800" dirty="0"/>
            </a:br>
            <a:r>
              <a:rPr lang="ru-RU" sz="1800" dirty="0"/>
              <a:t>Покрасим нашу грушу. </a:t>
            </a:r>
            <a:br>
              <a:rPr lang="ru-RU" sz="1800" dirty="0"/>
            </a:br>
            <a:endParaRPr lang="ru-RU" sz="1800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47800"/>
            <a:ext cx="7344816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215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100</TotalTime>
  <Words>250</Words>
  <Application>Microsoft Office PowerPoint</Application>
  <PresentationFormat>Экран (4:3)</PresentationFormat>
  <Paragraphs>20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Здравствуйте ребята! Меня зовут Нюша, я пришла к Вам в гости из знаменитого мультфильма «Смешарики».</vt:lpstr>
      <vt:lpstr>Крош заболел</vt:lpstr>
      <vt:lpstr>Презентация PowerPoint</vt:lpstr>
      <vt:lpstr>Презентация PowerPoint</vt:lpstr>
      <vt:lpstr>Королева груша</vt:lpstr>
      <vt:lpstr>С помощью указателя мыши провести линию. Чтобы нарисовать линию нажать левую кнопку мыши и удерживайте ее при перемещении указателя. Когда линия проведена, щелкните область изображения, где требуется разместить изгиб, и протащить указатель для придания дуге нужного изгиба. Вот и все ваша "кривая" линия готова.</vt:lpstr>
      <vt:lpstr>Создаем кривую линию. Для того чтобы вторая сторона нашей груши получилась такой же, мы выделим линию, копируем её, вставим и отразим по горизонтали. </vt:lpstr>
      <vt:lpstr>Подарим нашей груше палочку, так же с помощью кривой линии. </vt:lpstr>
      <vt:lpstr>Затем нарисуем листик.  Покрасим нашу грушу.  </vt:lpstr>
      <vt:lpstr>Вы можете оживить грушу, дорисовав ей глазки, ротик, ручки, с помощью кривой линии.  </vt:lpstr>
      <vt:lpstr>Презентация PowerPoint</vt:lpstr>
      <vt:lpstr>Растите большими и крепкими, а еще не болейте! Кушайте побольше груш!!!))))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 ребята! Меня зовут Нюша, я пришла к Вам в гости из знаменитого мультфильма «Смешарики».</dc:title>
  <dc:creator>admin</dc:creator>
  <cp:lastModifiedBy>admin</cp:lastModifiedBy>
  <cp:revision>13</cp:revision>
  <dcterms:created xsi:type="dcterms:W3CDTF">2016-02-27T06:28:16Z</dcterms:created>
  <dcterms:modified xsi:type="dcterms:W3CDTF">2016-02-27T08:46:30Z</dcterms:modified>
</cp:coreProperties>
</file>